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1"/>
  </p:notesMasterIdLst>
  <p:sldIdLst>
    <p:sldId id="281" r:id="rId3"/>
    <p:sldId id="259" r:id="rId4"/>
    <p:sldId id="280" r:id="rId5"/>
    <p:sldId id="282" r:id="rId6"/>
    <p:sldId id="285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83" r:id="rId23"/>
    <p:sldId id="287" r:id="rId24"/>
    <p:sldId id="286" r:id="rId25"/>
    <p:sldId id="288" r:id="rId26"/>
    <p:sldId id="289" r:id="rId27"/>
    <p:sldId id="291" r:id="rId28"/>
    <p:sldId id="292" r:id="rId29"/>
    <p:sldId id="290" r:id="rId30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DFC7"/>
    <a:srgbClr val="FF3333"/>
    <a:srgbClr val="CFCFCF"/>
    <a:srgbClr val="D3D3D3"/>
    <a:srgbClr val="D5D5D5"/>
    <a:srgbClr val="B7CE88"/>
    <a:srgbClr val="F68222"/>
    <a:srgbClr val="640000"/>
    <a:srgbClr val="543237"/>
    <a:srgbClr val="F577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516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gif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59F968-3F6F-480A-8630-7D8AECF64404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81AE5-0B52-4D08-868B-0B0D9597EB03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0900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7757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90828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56033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44437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41459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51966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3267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90858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47353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8869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3053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92241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5352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>
                <a:solidFill>
                  <a:prstClr val="black"/>
                </a:solidFill>
              </a:rPr>
              <a:pPr/>
              <a:t>3</a:t>
            </a:fld>
            <a:endParaRPr lang="fr-F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032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750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2051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0727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9845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02443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81AE5-0B52-4D08-868B-0B0D9597EB03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5863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0082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8413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172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560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9920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7824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064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230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29216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66574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598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29704-1C47-4AD3-8E46-1BF9DEA3AFD1}" type="datetimeFigureOut">
              <a:rPr lang="fr-FR" smtClean="0"/>
              <a:pPr/>
              <a:t>09/02/2017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B58A8-5E2A-440C-BC83-52D9FAF1774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29704-1C47-4AD3-8E46-1BF9DEA3AFD1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B58A8-5E2A-440C-BC83-52D9FAF17743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332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8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ROUX-MICHOLLET Dad.DAD\Bureau\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88640"/>
            <a:ext cx="3459088" cy="292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67744" y="3110334"/>
            <a:ext cx="4536504" cy="477054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500" b="1" dirty="0" smtClean="0"/>
              <a:t>Maintien des liens parent-enfant</a:t>
            </a:r>
            <a:endParaRPr lang="fr-FR" sz="2500" b="1" dirty="0"/>
          </a:p>
        </p:txBody>
      </p:sp>
      <p:sp>
        <p:nvSpPr>
          <p:cNvPr id="3" name="Rectangle 2"/>
          <p:cNvSpPr/>
          <p:nvPr/>
        </p:nvSpPr>
        <p:spPr>
          <a:xfrm>
            <a:off x="323528" y="4509120"/>
            <a:ext cx="2448272" cy="20162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3"/>
          <p:cNvSpPr txBox="1"/>
          <p:nvPr/>
        </p:nvSpPr>
        <p:spPr>
          <a:xfrm>
            <a:off x="323528" y="4437112"/>
            <a:ext cx="2448272" cy="2071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200" b="1" dirty="0" smtClean="0"/>
              <a:t>Espace rencontre sous commandement </a:t>
            </a:r>
          </a:p>
          <a:p>
            <a:pPr algn="ctr">
              <a:lnSpc>
                <a:spcPct val="150000"/>
              </a:lnSpc>
            </a:pPr>
            <a:r>
              <a:rPr lang="fr-FR" sz="2200" b="1" dirty="0" smtClean="0"/>
              <a:t>de justice</a:t>
            </a:r>
            <a:endParaRPr lang="fr-FR" sz="2200" b="1" dirty="0"/>
          </a:p>
        </p:txBody>
      </p:sp>
      <p:sp>
        <p:nvSpPr>
          <p:cNvPr id="8" name="Rectangle 7"/>
          <p:cNvSpPr/>
          <p:nvPr/>
        </p:nvSpPr>
        <p:spPr>
          <a:xfrm>
            <a:off x="3347864" y="4512315"/>
            <a:ext cx="2448272" cy="20162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6372200" y="4512315"/>
            <a:ext cx="2448272" cy="20162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/>
          <p:cNvSpPr txBox="1"/>
          <p:nvPr/>
        </p:nvSpPr>
        <p:spPr>
          <a:xfrm>
            <a:off x="3347864" y="4691351"/>
            <a:ext cx="2448272" cy="1563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200" b="1" dirty="0" smtClean="0"/>
              <a:t>Soutien à la parentalité: guidance parentale</a:t>
            </a:r>
            <a:endParaRPr lang="fr-FR" sz="22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588224" y="4437112"/>
            <a:ext cx="2016224" cy="2071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200" b="1" dirty="0" smtClean="0"/>
              <a:t>Informations Conférences sur la Parentalité</a:t>
            </a:r>
            <a:endParaRPr lang="fr-FR" sz="2200" b="1" dirty="0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1403648" y="3595998"/>
            <a:ext cx="1476164" cy="1095353"/>
          </a:xfrm>
          <a:prstGeom prst="line">
            <a:avLst/>
          </a:prstGeom>
          <a:ln w="889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2" idx="2"/>
          </p:cNvCxnSpPr>
          <p:nvPr/>
        </p:nvCxnSpPr>
        <p:spPr>
          <a:xfrm>
            <a:off x="4535996" y="3587388"/>
            <a:ext cx="13648" cy="1103963"/>
          </a:xfrm>
          <a:prstGeom prst="line">
            <a:avLst/>
          </a:prstGeom>
          <a:ln w="889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084168" y="3595998"/>
            <a:ext cx="1656184" cy="1095353"/>
          </a:xfrm>
          <a:prstGeom prst="line">
            <a:avLst/>
          </a:prstGeom>
          <a:ln w="889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524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virginie\Desktop\lepabic 5.jpg"/>
          <p:cNvPicPr>
            <a:picLocks noChangeAspect="1" noChangeArrowheads="1"/>
          </p:cNvPicPr>
          <p:nvPr/>
        </p:nvPicPr>
        <p:blipFill>
          <a:blip r:embed="rId3"/>
          <a:srcRect l="16912" t="5213" r="13235" b="7901"/>
          <a:stretch>
            <a:fillRect/>
          </a:stretch>
        </p:blipFill>
        <p:spPr bwMode="auto">
          <a:xfrm>
            <a:off x="2357422" y="0"/>
            <a:ext cx="4000528" cy="6843008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3571868" y="2928934"/>
            <a:ext cx="50006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2928926" y="3929066"/>
            <a:ext cx="571504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6143636" y="3929066"/>
            <a:ext cx="214314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2428860" y="4071942"/>
            <a:ext cx="35719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5786446" y="4286256"/>
            <a:ext cx="50006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3357554" y="5143512"/>
            <a:ext cx="571504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4214810" y="5500702"/>
            <a:ext cx="50006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virginie\Desktop\lepabic 6.jpg"/>
          <p:cNvPicPr>
            <a:picLocks noChangeAspect="1" noChangeArrowheads="1"/>
          </p:cNvPicPr>
          <p:nvPr/>
        </p:nvPicPr>
        <p:blipFill>
          <a:blip r:embed="rId3"/>
          <a:srcRect l="15992" t="6550" r="13235" b="9906"/>
          <a:stretch>
            <a:fillRect/>
          </a:stretch>
        </p:blipFill>
        <p:spPr bwMode="auto">
          <a:xfrm>
            <a:off x="2276283" y="0"/>
            <a:ext cx="4224543" cy="6858024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3643306" y="0"/>
            <a:ext cx="1071570" cy="1428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3643306" y="500042"/>
            <a:ext cx="157163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5286380" y="1071546"/>
            <a:ext cx="107157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857488" y="5643578"/>
            <a:ext cx="157163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virginie\Desktop\lepabic 7.jpg"/>
          <p:cNvPicPr>
            <a:picLocks noChangeAspect="1" noChangeArrowheads="1"/>
          </p:cNvPicPr>
          <p:nvPr/>
        </p:nvPicPr>
        <p:blipFill>
          <a:blip r:embed="rId3"/>
          <a:srcRect l="15992" t="3208" r="15073" b="6564"/>
          <a:stretch>
            <a:fillRect/>
          </a:stretch>
        </p:blipFill>
        <p:spPr bwMode="auto">
          <a:xfrm>
            <a:off x="2476498" y="0"/>
            <a:ext cx="3810014" cy="6858024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3000364" y="357166"/>
            <a:ext cx="121444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2643174" y="571480"/>
            <a:ext cx="1143008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3857620" y="4357694"/>
            <a:ext cx="100013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3857620" y="4643446"/>
            <a:ext cx="100013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4714876" y="5429264"/>
            <a:ext cx="50006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virginie\Desktop\lepabic 8.jpg"/>
          <p:cNvPicPr>
            <a:picLocks noChangeAspect="1" noChangeArrowheads="1"/>
          </p:cNvPicPr>
          <p:nvPr/>
        </p:nvPicPr>
        <p:blipFill>
          <a:blip r:embed="rId3"/>
          <a:srcRect l="15992" t="3876" r="13235" b="8569"/>
          <a:stretch>
            <a:fillRect/>
          </a:stretch>
        </p:blipFill>
        <p:spPr bwMode="auto">
          <a:xfrm>
            <a:off x="2326897" y="0"/>
            <a:ext cx="4031053" cy="685802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virginie\Desktop\lepabic 9.jpg"/>
          <p:cNvPicPr>
            <a:picLocks noChangeAspect="1" noChangeArrowheads="1"/>
          </p:cNvPicPr>
          <p:nvPr/>
        </p:nvPicPr>
        <p:blipFill>
          <a:blip r:embed="rId3"/>
          <a:srcRect l="15992" t="4544" r="14154" b="9906"/>
          <a:stretch>
            <a:fillRect/>
          </a:stretch>
        </p:blipFill>
        <p:spPr bwMode="auto">
          <a:xfrm>
            <a:off x="2500298" y="0"/>
            <a:ext cx="4071966" cy="6858047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4929190" y="214290"/>
            <a:ext cx="100013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3929058" y="1357298"/>
            <a:ext cx="107157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6215074" y="1357298"/>
            <a:ext cx="28575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714612" y="1500174"/>
            <a:ext cx="2000264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3857620" y="2143116"/>
            <a:ext cx="107157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6215074" y="2214554"/>
            <a:ext cx="285752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2643174" y="2285992"/>
            <a:ext cx="2000264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5214942" y="2643182"/>
            <a:ext cx="107157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4500562" y="3071810"/>
            <a:ext cx="192882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2643174" y="3143248"/>
            <a:ext cx="428628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2643174" y="3286124"/>
            <a:ext cx="107157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4000496" y="5357826"/>
            <a:ext cx="64294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virginie\Desktop\lepabic 10.jpg"/>
          <p:cNvPicPr>
            <a:picLocks noChangeAspect="1" noChangeArrowheads="1"/>
          </p:cNvPicPr>
          <p:nvPr/>
        </p:nvPicPr>
        <p:blipFill>
          <a:blip r:embed="rId3"/>
          <a:srcRect l="20221" t="3342" r="11764" b="28486"/>
          <a:stretch>
            <a:fillRect/>
          </a:stretch>
        </p:blipFill>
        <p:spPr bwMode="auto">
          <a:xfrm>
            <a:off x="2071670" y="63691"/>
            <a:ext cx="4929222" cy="679433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virginie\Desktop\vray 1.jpg"/>
          <p:cNvPicPr>
            <a:picLocks noChangeAspect="1" noChangeArrowheads="1"/>
          </p:cNvPicPr>
          <p:nvPr/>
        </p:nvPicPr>
        <p:blipFill>
          <a:blip r:embed="rId3"/>
          <a:srcRect l="11527" t="3603" r="6340" b="15717"/>
          <a:stretch>
            <a:fillRect/>
          </a:stretch>
        </p:blipFill>
        <p:spPr bwMode="auto">
          <a:xfrm>
            <a:off x="1990027" y="-3784"/>
            <a:ext cx="5079502" cy="6861784"/>
          </a:xfrm>
          <a:prstGeom prst="rect">
            <a:avLst/>
          </a:prstGeom>
          <a:noFill/>
        </p:spPr>
      </p:pic>
      <p:sp>
        <p:nvSpPr>
          <p:cNvPr id="15" name="Rectangle 14"/>
          <p:cNvSpPr/>
          <p:nvPr/>
        </p:nvSpPr>
        <p:spPr>
          <a:xfrm>
            <a:off x="2786050" y="500042"/>
            <a:ext cx="50006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2428860" y="2571744"/>
            <a:ext cx="107157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4071934" y="2714620"/>
            <a:ext cx="1143008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2928926" y="4071942"/>
            <a:ext cx="157163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/>
          <p:cNvSpPr/>
          <p:nvPr/>
        </p:nvSpPr>
        <p:spPr>
          <a:xfrm>
            <a:off x="2786050" y="4143380"/>
            <a:ext cx="85725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/>
          <p:cNvSpPr/>
          <p:nvPr/>
        </p:nvSpPr>
        <p:spPr>
          <a:xfrm>
            <a:off x="3000364" y="4429132"/>
            <a:ext cx="107157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4214810" y="4714884"/>
            <a:ext cx="1143008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/>
          <p:cNvSpPr/>
          <p:nvPr/>
        </p:nvSpPr>
        <p:spPr>
          <a:xfrm>
            <a:off x="2928926" y="5643578"/>
            <a:ext cx="142876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/>
          <p:cNvSpPr/>
          <p:nvPr/>
        </p:nvSpPr>
        <p:spPr>
          <a:xfrm>
            <a:off x="2643174" y="5786454"/>
            <a:ext cx="785818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/>
          <p:cNvSpPr/>
          <p:nvPr/>
        </p:nvSpPr>
        <p:spPr>
          <a:xfrm>
            <a:off x="3000364" y="6000768"/>
            <a:ext cx="1285884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/>
          <p:cNvSpPr/>
          <p:nvPr/>
        </p:nvSpPr>
        <p:spPr>
          <a:xfrm>
            <a:off x="4000496" y="6286520"/>
            <a:ext cx="142876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virginie\Desktop\vray 2.jpg"/>
          <p:cNvPicPr>
            <a:picLocks noChangeAspect="1" noChangeArrowheads="1"/>
          </p:cNvPicPr>
          <p:nvPr/>
        </p:nvPicPr>
        <p:blipFill>
          <a:blip r:embed="rId3"/>
          <a:srcRect l="11594" t="10538" r="7246" b="10422"/>
          <a:stretch>
            <a:fillRect/>
          </a:stretch>
        </p:blipFill>
        <p:spPr bwMode="auto">
          <a:xfrm>
            <a:off x="2000232" y="44625"/>
            <a:ext cx="5143536" cy="6888664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3571868" y="571480"/>
            <a:ext cx="64294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4929190" y="571480"/>
            <a:ext cx="64294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928926" y="642918"/>
            <a:ext cx="35719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2928926" y="785794"/>
            <a:ext cx="35719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4286248" y="2786058"/>
            <a:ext cx="35719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4643438" y="2786058"/>
            <a:ext cx="35719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5357818" y="4429132"/>
            <a:ext cx="64294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virginie\Desktop\vray 3.jpg"/>
          <p:cNvPicPr>
            <a:picLocks noChangeAspect="1" noChangeArrowheads="1"/>
          </p:cNvPicPr>
          <p:nvPr/>
        </p:nvPicPr>
        <p:blipFill>
          <a:blip r:embed="rId3"/>
          <a:srcRect l="16912" t="10010" r="9558" b="9787"/>
          <a:stretch>
            <a:fillRect/>
          </a:stretch>
        </p:blipFill>
        <p:spPr bwMode="auto">
          <a:xfrm>
            <a:off x="1928794" y="1"/>
            <a:ext cx="4572032" cy="6858048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3357554" y="0"/>
            <a:ext cx="35719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3357554" y="642918"/>
            <a:ext cx="35719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2571736" y="1000108"/>
            <a:ext cx="35719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071670" y="1500174"/>
            <a:ext cx="35719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5214942" y="2071678"/>
            <a:ext cx="785818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3214678" y="3071810"/>
            <a:ext cx="71438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3643306" y="3786190"/>
            <a:ext cx="85725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6072198" y="4572008"/>
            <a:ext cx="357190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2643174" y="4929198"/>
            <a:ext cx="35719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virginie\Desktop\vray 4.jpg"/>
          <p:cNvPicPr>
            <a:picLocks noChangeAspect="1" noChangeArrowheads="1"/>
          </p:cNvPicPr>
          <p:nvPr/>
        </p:nvPicPr>
        <p:blipFill>
          <a:blip r:embed="rId3"/>
          <a:srcRect l="14154" t="9357" r="7720" b="15430"/>
          <a:stretch>
            <a:fillRect/>
          </a:stretch>
        </p:blipFill>
        <p:spPr bwMode="auto">
          <a:xfrm>
            <a:off x="1785918" y="0"/>
            <a:ext cx="5072098" cy="6715148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3357554" y="1643050"/>
            <a:ext cx="28575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5429256" y="2928934"/>
            <a:ext cx="35719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3000364" y="5286388"/>
            <a:ext cx="714380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000232" y="5429264"/>
            <a:ext cx="785818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CE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Afficher l'image d'origine"/>
          <p:cNvPicPr>
            <a:picLocks noChangeAspect="1" noChangeArrowheads="1"/>
          </p:cNvPicPr>
          <p:nvPr/>
        </p:nvPicPr>
        <p:blipFill>
          <a:blip r:embed="rId3">
            <a:grayscl/>
          </a:blip>
          <a:srcRect/>
          <a:stretch>
            <a:fillRect/>
          </a:stretch>
        </p:blipFill>
        <p:spPr bwMode="auto">
          <a:xfrm>
            <a:off x="2428860" y="2357430"/>
            <a:ext cx="4286280" cy="3956538"/>
          </a:xfrm>
          <a:prstGeom prst="rect">
            <a:avLst/>
          </a:prstGeom>
          <a:noFill/>
        </p:spPr>
      </p:pic>
      <p:sp>
        <p:nvSpPr>
          <p:cNvPr id="3" name="ZoneTexte 2"/>
          <p:cNvSpPr txBox="1"/>
          <p:nvPr/>
        </p:nvSpPr>
        <p:spPr>
          <a:xfrm>
            <a:off x="3071802" y="28211"/>
            <a:ext cx="300039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0" b="1" dirty="0" smtClean="0">
                <a:solidFill>
                  <a:schemeClr val="accent3">
                    <a:lumMod val="50000"/>
                  </a:schemeClr>
                </a:solidFill>
              </a:rPr>
              <a:t>LOI</a:t>
            </a:r>
            <a:endParaRPr lang="fr-FR" sz="150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 rot="19672276">
            <a:off x="6454219" y="4738086"/>
            <a:ext cx="27089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smtClean="0">
                <a:solidFill>
                  <a:srgbClr val="FF0000"/>
                </a:solidFill>
              </a:rPr>
              <a:t>SANCTIONS</a:t>
            </a:r>
            <a:endParaRPr lang="fr-FR" sz="4000" b="1" dirty="0">
              <a:solidFill>
                <a:srgbClr val="FF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285720" y="4929198"/>
            <a:ext cx="24288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smtClean="0">
                <a:solidFill>
                  <a:srgbClr val="FF0000"/>
                </a:solidFill>
              </a:rPr>
              <a:t>JUSTICE</a:t>
            </a:r>
            <a:endParaRPr lang="fr-FR" sz="4000" b="1" dirty="0">
              <a:solidFill>
                <a:srgbClr val="FF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 rot="1408814">
            <a:off x="43422" y="2083386"/>
            <a:ext cx="23574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smtClean="0">
                <a:solidFill>
                  <a:srgbClr val="FF0000"/>
                </a:solidFill>
              </a:rPr>
              <a:t>REGLES</a:t>
            </a:r>
            <a:endParaRPr lang="fr-FR" sz="4000" b="1" dirty="0">
              <a:solidFill>
                <a:srgbClr val="FF0000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4572000" y="6150114"/>
            <a:ext cx="2071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smtClean="0">
                <a:solidFill>
                  <a:srgbClr val="FF0000"/>
                </a:solidFill>
              </a:rPr>
              <a:t>PRISON</a:t>
            </a:r>
            <a:endParaRPr lang="fr-FR" sz="4000" b="1" dirty="0">
              <a:solidFill>
                <a:srgbClr val="FF0000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6786578" y="2500306"/>
            <a:ext cx="23574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smtClean="0">
                <a:solidFill>
                  <a:srgbClr val="FF0000"/>
                </a:solidFill>
              </a:rPr>
              <a:t>DEVOIRS</a:t>
            </a:r>
            <a:endParaRPr lang="fr-FR" sz="4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virginie\Desktop\vray 5.jpg"/>
          <p:cNvPicPr>
            <a:picLocks noChangeAspect="1" noChangeArrowheads="1"/>
          </p:cNvPicPr>
          <p:nvPr/>
        </p:nvPicPr>
        <p:blipFill>
          <a:blip r:embed="rId3"/>
          <a:srcRect l="16912" t="8956" r="8639" b="26214"/>
          <a:stretch>
            <a:fillRect/>
          </a:stretch>
        </p:blipFill>
        <p:spPr bwMode="auto">
          <a:xfrm>
            <a:off x="2000232" y="0"/>
            <a:ext cx="5643602" cy="67583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11560" y="2549021"/>
            <a:ext cx="2592288" cy="178510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fr-FR" sz="2200" dirty="0" smtClean="0"/>
          </a:p>
          <a:p>
            <a:pPr algn="ctr"/>
            <a:endParaRPr lang="fr-FR" sz="2200" dirty="0" smtClean="0"/>
          </a:p>
          <a:p>
            <a:pPr algn="ctr"/>
            <a:r>
              <a:rPr lang="fr-FR" sz="2200" dirty="0" smtClean="0"/>
              <a:t>Loi symbolique</a:t>
            </a:r>
          </a:p>
          <a:p>
            <a:pPr algn="ctr"/>
            <a:r>
              <a:rPr lang="fr-FR" sz="2200" dirty="0" smtClean="0"/>
              <a:t> </a:t>
            </a:r>
          </a:p>
          <a:p>
            <a:pPr algn="ctr"/>
            <a:endParaRPr lang="fr-FR" sz="2200" dirty="0"/>
          </a:p>
        </p:txBody>
      </p:sp>
      <p:sp>
        <p:nvSpPr>
          <p:cNvPr id="4" name="Rectangle 3"/>
          <p:cNvSpPr/>
          <p:nvPr/>
        </p:nvSpPr>
        <p:spPr>
          <a:xfrm>
            <a:off x="3631259" y="3056852"/>
            <a:ext cx="208823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200" b="1" dirty="0" smtClean="0">
                <a:solidFill>
                  <a:prstClr val="black"/>
                </a:solidFill>
              </a:rPr>
              <a:t>en tant qu’individu </a:t>
            </a:r>
            <a:endParaRPr lang="fr-FR" sz="2200" b="1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84168" y="2552573"/>
            <a:ext cx="2592288" cy="178510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fr-FR" sz="2200" dirty="0"/>
          </a:p>
          <a:p>
            <a:pPr algn="ctr"/>
            <a:endParaRPr lang="fr-FR" sz="2200" dirty="0" smtClean="0"/>
          </a:p>
          <a:p>
            <a:pPr algn="ctr"/>
            <a:r>
              <a:rPr lang="fr-FR" sz="2200" dirty="0" smtClean="0"/>
              <a:t>Loi juridique réelle     </a:t>
            </a:r>
          </a:p>
          <a:p>
            <a:pPr algn="ctr"/>
            <a:r>
              <a:rPr lang="fr-FR" sz="2200" dirty="0" smtClean="0"/>
              <a:t> </a:t>
            </a:r>
          </a:p>
          <a:p>
            <a:pPr algn="ctr"/>
            <a:endParaRPr lang="fr-FR" sz="2200" dirty="0"/>
          </a:p>
        </p:txBody>
      </p:sp>
      <p:sp>
        <p:nvSpPr>
          <p:cNvPr id="7" name="Rectangle 6"/>
          <p:cNvSpPr/>
          <p:nvPr/>
        </p:nvSpPr>
        <p:spPr>
          <a:xfrm>
            <a:off x="3149862" y="1773976"/>
            <a:ext cx="305102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200" b="1" dirty="0">
                <a:solidFill>
                  <a:prstClr val="black"/>
                </a:solidFill>
              </a:rPr>
              <a:t>construction psychique </a:t>
            </a:r>
          </a:p>
        </p:txBody>
      </p:sp>
      <p:sp>
        <p:nvSpPr>
          <p:cNvPr id="10" name="Rectangle 9"/>
          <p:cNvSpPr/>
          <p:nvPr/>
        </p:nvSpPr>
        <p:spPr>
          <a:xfrm>
            <a:off x="3059832" y="4653136"/>
            <a:ext cx="331236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200" b="1" dirty="0">
                <a:solidFill>
                  <a:prstClr val="black"/>
                </a:solidFill>
              </a:rPr>
              <a:t>appartenant à une société</a:t>
            </a:r>
            <a:endParaRPr lang="fr-FR" b="1" dirty="0"/>
          </a:p>
        </p:txBody>
      </p:sp>
      <p:cxnSp>
        <p:nvCxnSpPr>
          <p:cNvPr id="14" name="Straight Connector 13"/>
          <p:cNvCxnSpPr>
            <a:stCxn id="3" idx="0"/>
          </p:cNvCxnSpPr>
          <p:nvPr/>
        </p:nvCxnSpPr>
        <p:spPr>
          <a:xfrm flipV="1">
            <a:off x="1907704" y="1340768"/>
            <a:ext cx="0" cy="1208253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907704" y="1340768"/>
            <a:ext cx="5472608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7380312" y="1340768"/>
            <a:ext cx="0" cy="1208253"/>
          </a:xfrm>
          <a:prstGeom prst="straightConnector1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7380312" y="4322627"/>
            <a:ext cx="0" cy="1208253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907704" y="5530880"/>
            <a:ext cx="5472608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1907704" y="4337677"/>
            <a:ext cx="10521" cy="1195810"/>
          </a:xfrm>
          <a:prstGeom prst="straightConnector1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20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DF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63688" y="3501008"/>
            <a:ext cx="56439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500" i="1" dirty="0" smtClean="0"/>
              <a:t>je ne peux pas avoir tout, </a:t>
            </a:r>
          </a:p>
          <a:p>
            <a:pPr algn="ctr"/>
            <a:r>
              <a:rPr lang="fr-FR" sz="2500" i="1" dirty="0" smtClean="0"/>
              <a:t>je ne peux pas avoir tout de suite </a:t>
            </a:r>
            <a:endParaRPr lang="fr-FR" sz="2500" i="1" dirty="0"/>
          </a:p>
        </p:txBody>
      </p:sp>
      <p:sp>
        <p:nvSpPr>
          <p:cNvPr id="3" name="Rectangle 2"/>
          <p:cNvSpPr/>
          <p:nvPr/>
        </p:nvSpPr>
        <p:spPr>
          <a:xfrm>
            <a:off x="3340100" y="332656"/>
            <a:ext cx="2674707" cy="55399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none">
            <a:spAutoFit/>
          </a:bodyPr>
          <a:lstStyle/>
          <a:p>
            <a:r>
              <a:rPr lang="fr-FR" sz="3000" b="1" dirty="0">
                <a:solidFill>
                  <a:prstClr val="black"/>
                </a:solidFill>
              </a:rPr>
              <a:t>Loi symbolique </a:t>
            </a:r>
            <a:endParaRPr lang="fr-FR" sz="3000" b="1" dirty="0"/>
          </a:p>
        </p:txBody>
      </p:sp>
      <p:sp>
        <p:nvSpPr>
          <p:cNvPr id="4" name="Rectangle 3"/>
          <p:cNvSpPr/>
          <p:nvPr/>
        </p:nvSpPr>
        <p:spPr>
          <a:xfrm>
            <a:off x="0" y="1557093"/>
            <a:ext cx="3024336" cy="1015663"/>
          </a:xfrm>
          <a:prstGeom prst="rect">
            <a:avLst/>
          </a:prstGeom>
          <a:solidFill>
            <a:srgbClr val="FF3333"/>
          </a:solidFill>
        </p:spPr>
        <p:txBody>
          <a:bodyPr wrap="square">
            <a:spAutoFit/>
          </a:bodyPr>
          <a:lstStyle/>
          <a:p>
            <a:pPr algn="ctr"/>
            <a:r>
              <a:rPr lang="fr-FR" sz="3000" b="1" dirty="0">
                <a:solidFill>
                  <a:prstClr val="black"/>
                </a:solidFill>
              </a:rPr>
              <a:t>interdit </a:t>
            </a:r>
            <a:r>
              <a:rPr lang="fr-FR" sz="3000" b="1" dirty="0" smtClean="0">
                <a:solidFill>
                  <a:prstClr val="black"/>
                </a:solidFill>
              </a:rPr>
              <a:t>de </a:t>
            </a:r>
          </a:p>
          <a:p>
            <a:pPr algn="ctr"/>
            <a:r>
              <a:rPr lang="fr-FR" sz="3000" b="1" dirty="0" smtClean="0">
                <a:solidFill>
                  <a:prstClr val="black"/>
                </a:solidFill>
              </a:rPr>
              <a:t>l’inceste </a:t>
            </a:r>
            <a:endParaRPr lang="fr-FR" sz="3000" b="1" dirty="0"/>
          </a:p>
        </p:txBody>
      </p:sp>
      <p:sp>
        <p:nvSpPr>
          <p:cNvPr id="5" name="Rectangle 4"/>
          <p:cNvSpPr/>
          <p:nvPr/>
        </p:nvSpPr>
        <p:spPr>
          <a:xfrm>
            <a:off x="6111464" y="1563244"/>
            <a:ext cx="3024336" cy="1015663"/>
          </a:xfrm>
          <a:prstGeom prst="rect">
            <a:avLst/>
          </a:prstGeom>
          <a:solidFill>
            <a:srgbClr val="FF3333"/>
          </a:solidFill>
        </p:spPr>
        <p:txBody>
          <a:bodyPr wrap="square">
            <a:spAutoFit/>
          </a:bodyPr>
          <a:lstStyle/>
          <a:p>
            <a:pPr algn="ctr"/>
            <a:r>
              <a:rPr lang="fr-FR" sz="3000" b="1" dirty="0">
                <a:solidFill>
                  <a:prstClr val="black"/>
                </a:solidFill>
              </a:rPr>
              <a:t>interdit d’anthropophagie </a:t>
            </a:r>
            <a:endParaRPr lang="fr-FR" sz="3000" b="1" dirty="0"/>
          </a:p>
        </p:txBody>
      </p:sp>
      <p:sp>
        <p:nvSpPr>
          <p:cNvPr id="6" name="Rectangle 5"/>
          <p:cNvSpPr/>
          <p:nvPr/>
        </p:nvSpPr>
        <p:spPr>
          <a:xfrm>
            <a:off x="3024336" y="1321106"/>
            <a:ext cx="308712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500" b="1" dirty="0">
                <a:solidFill>
                  <a:prstClr val="black"/>
                </a:solidFill>
              </a:rPr>
              <a:t>pacte </a:t>
            </a:r>
            <a:endParaRPr lang="fr-FR" sz="2500" b="1" dirty="0" smtClean="0">
              <a:solidFill>
                <a:prstClr val="black"/>
              </a:solidFill>
            </a:endParaRPr>
          </a:p>
          <a:p>
            <a:pPr algn="ctr"/>
            <a:r>
              <a:rPr lang="fr-FR" sz="2500" b="1" dirty="0" smtClean="0">
                <a:solidFill>
                  <a:prstClr val="black"/>
                </a:solidFill>
              </a:rPr>
              <a:t>primordial </a:t>
            </a:r>
          </a:p>
          <a:p>
            <a:pPr algn="ctr"/>
            <a:r>
              <a:rPr lang="fr-FR" sz="2500" b="1" dirty="0" smtClean="0">
                <a:solidFill>
                  <a:prstClr val="black"/>
                </a:solidFill>
              </a:rPr>
              <a:t>pour </a:t>
            </a:r>
            <a:r>
              <a:rPr lang="fr-FR" sz="2500" b="1" dirty="0">
                <a:solidFill>
                  <a:prstClr val="black"/>
                </a:solidFill>
              </a:rPr>
              <a:t>garantir </a:t>
            </a:r>
            <a:endParaRPr lang="fr-FR" sz="2500" b="1" dirty="0" smtClean="0">
              <a:solidFill>
                <a:prstClr val="black"/>
              </a:solidFill>
            </a:endParaRPr>
          </a:p>
          <a:p>
            <a:pPr algn="ctr"/>
            <a:r>
              <a:rPr lang="fr-FR" sz="2500" b="1" dirty="0" smtClean="0">
                <a:solidFill>
                  <a:prstClr val="black"/>
                </a:solidFill>
              </a:rPr>
              <a:t>l’espèce</a:t>
            </a:r>
            <a:endParaRPr lang="fr-FR" sz="2500" b="1" dirty="0"/>
          </a:p>
        </p:txBody>
      </p:sp>
      <p:sp>
        <p:nvSpPr>
          <p:cNvPr id="7" name="Rectangle 6"/>
          <p:cNvSpPr/>
          <p:nvPr/>
        </p:nvSpPr>
        <p:spPr>
          <a:xfrm>
            <a:off x="2843808" y="4896162"/>
            <a:ext cx="352839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2500" i="1" dirty="0">
                <a:solidFill>
                  <a:prstClr val="black"/>
                </a:solidFill>
              </a:rPr>
              <a:t>je dois aller voir ailleurs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79712" y="6034370"/>
            <a:ext cx="11521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000" b="1" dirty="0" smtClean="0"/>
              <a:t>MOI </a:t>
            </a:r>
            <a:endParaRPr lang="fr-FR" sz="3000" b="1" dirty="0"/>
          </a:p>
        </p:txBody>
      </p:sp>
      <p:sp>
        <p:nvSpPr>
          <p:cNvPr id="9" name="Rectangle 8"/>
          <p:cNvSpPr/>
          <p:nvPr/>
        </p:nvSpPr>
        <p:spPr>
          <a:xfrm>
            <a:off x="5813674" y="6025635"/>
            <a:ext cx="144469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fr-FR" sz="3000" b="1" dirty="0">
                <a:solidFill>
                  <a:prstClr val="black"/>
                </a:solidFill>
              </a:rPr>
              <a:t>L’AUTRE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83968" y="5589240"/>
            <a:ext cx="252028" cy="12687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411760" y="886654"/>
            <a:ext cx="928340" cy="67043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014807" y="886654"/>
            <a:ext cx="914400" cy="6765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763688" y="3140968"/>
            <a:ext cx="56439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763688" y="2572756"/>
            <a:ext cx="0" cy="5682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7413009" y="2572756"/>
            <a:ext cx="0" cy="5682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Arrow 20"/>
          <p:cNvSpPr/>
          <p:nvPr/>
        </p:nvSpPr>
        <p:spPr>
          <a:xfrm rot="5400000">
            <a:off x="4274967" y="3140968"/>
            <a:ext cx="378042" cy="360040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ight Arrow 21"/>
          <p:cNvSpPr/>
          <p:nvPr/>
        </p:nvSpPr>
        <p:spPr>
          <a:xfrm rot="5400000">
            <a:off x="4238963" y="4428111"/>
            <a:ext cx="378042" cy="360040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7444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3728" y="1700808"/>
            <a:ext cx="5040560" cy="374441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88900">
            <a:solidFill>
              <a:schemeClr val="tx1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TextBox 2"/>
          <p:cNvSpPr txBox="1"/>
          <p:nvPr/>
        </p:nvSpPr>
        <p:spPr>
          <a:xfrm>
            <a:off x="2123728" y="2141855"/>
            <a:ext cx="50405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500" dirty="0" smtClean="0"/>
              <a:t>Passées </a:t>
            </a:r>
          </a:p>
          <a:p>
            <a:pPr algn="ctr"/>
            <a:r>
              <a:rPr lang="fr-FR" sz="4500" dirty="0" smtClean="0"/>
              <a:t>les bornes, </a:t>
            </a:r>
          </a:p>
          <a:p>
            <a:pPr algn="ctr"/>
            <a:r>
              <a:rPr lang="fr-FR" sz="4500" dirty="0" smtClean="0"/>
              <a:t>il n’y a plus </a:t>
            </a:r>
          </a:p>
          <a:p>
            <a:pPr algn="ctr"/>
            <a:r>
              <a:rPr lang="fr-FR" sz="4500" dirty="0" smtClean="0"/>
              <a:t>de limite.</a:t>
            </a:r>
            <a:endParaRPr lang="fr-FR" sz="4500" dirty="0"/>
          </a:p>
        </p:txBody>
      </p:sp>
    </p:spTree>
    <p:extLst>
      <p:ext uri="{BB962C8B-B14F-4D97-AF65-F5344CB8AC3E}">
        <p14:creationId xmlns:p14="http://schemas.microsoft.com/office/powerpoint/2010/main" val="268519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fficher l'image d'origine"/>
          <p:cNvPicPr>
            <a:picLocks noChangeAspect="1" noChangeArrowheads="1"/>
          </p:cNvPicPr>
          <p:nvPr/>
        </p:nvPicPr>
        <p:blipFill>
          <a:blip r:embed="rId2"/>
          <a:srcRect l="53812" b="5021"/>
          <a:stretch>
            <a:fillRect/>
          </a:stretch>
        </p:blipFill>
        <p:spPr bwMode="auto">
          <a:xfrm>
            <a:off x="-36512" y="0"/>
            <a:ext cx="4871472" cy="6858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953614" y="12196"/>
            <a:ext cx="3384376" cy="116955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sz="7000" b="1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Chiller" panose="04020404031007020602" pitchFamily="82" charset="0"/>
              </a:rPr>
              <a:t>Etre parent</a:t>
            </a:r>
            <a:endParaRPr lang="fr-FR" sz="7000" b="1" dirty="0">
              <a:solidFill>
                <a:schemeClr val="tx2">
                  <a:lumMod val="40000"/>
                  <a:lumOff val="60000"/>
                </a:schemeClr>
              </a:solidFill>
              <a:latin typeface="Chiller" panose="040204040310070206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37790" y="3386602"/>
            <a:ext cx="2160240" cy="70788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Chiller" panose="04020404031007020602" pitchFamily="82" charset="0"/>
              </a:rPr>
              <a:t>autorité</a:t>
            </a:r>
            <a:endParaRPr lang="fr-FR" sz="4000" b="1" dirty="0">
              <a:solidFill>
                <a:schemeClr val="tx2">
                  <a:lumMod val="40000"/>
                  <a:lumOff val="60000"/>
                </a:schemeClr>
              </a:solidFill>
              <a:latin typeface="Chiller" panose="04020404031007020602" pitchFamily="8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4048" y="332656"/>
            <a:ext cx="39604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500" dirty="0" smtClean="0"/>
              <a:t>Puissance l</a:t>
            </a:r>
            <a:r>
              <a:rPr lang="fr-FR" sz="2500" dirty="0"/>
              <a:t>é</a:t>
            </a:r>
            <a:r>
              <a:rPr lang="fr-FR" sz="2500" dirty="0" smtClean="0"/>
              <a:t>gitime, </a:t>
            </a:r>
          </a:p>
          <a:p>
            <a:pPr algn="ctr"/>
            <a:r>
              <a:rPr lang="fr-FR" sz="2500" dirty="0" smtClean="0"/>
              <a:t>qui a le droit de commander</a:t>
            </a:r>
            <a:endParaRPr lang="fr-FR" sz="2500" dirty="0"/>
          </a:p>
        </p:txBody>
      </p:sp>
      <p:sp>
        <p:nvSpPr>
          <p:cNvPr id="6" name="TextBox 5"/>
          <p:cNvSpPr txBox="1"/>
          <p:nvPr/>
        </p:nvSpPr>
        <p:spPr>
          <a:xfrm>
            <a:off x="6372200" y="5544234"/>
            <a:ext cx="122413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500" dirty="0"/>
              <a:t>C</a:t>
            </a:r>
            <a:r>
              <a:rPr lang="fr-FR" sz="2500" dirty="0" smtClean="0"/>
              <a:t>roître</a:t>
            </a:r>
            <a:endParaRPr lang="fr-FR" sz="2500" dirty="0"/>
          </a:p>
        </p:txBody>
      </p:sp>
      <p:sp>
        <p:nvSpPr>
          <p:cNvPr id="8" name="TextBox 7"/>
          <p:cNvSpPr txBox="1"/>
          <p:nvPr/>
        </p:nvSpPr>
        <p:spPr>
          <a:xfrm>
            <a:off x="6776952" y="1661320"/>
            <a:ext cx="4320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000" dirty="0" smtClean="0"/>
              <a:t>E D U Q</a:t>
            </a:r>
            <a:endParaRPr lang="fr-FR" sz="3000" dirty="0"/>
          </a:p>
        </p:txBody>
      </p:sp>
      <p:sp>
        <p:nvSpPr>
          <p:cNvPr id="9" name="Rectangle 8"/>
          <p:cNvSpPr/>
          <p:nvPr/>
        </p:nvSpPr>
        <p:spPr>
          <a:xfrm>
            <a:off x="6743156" y="3535848"/>
            <a:ext cx="5002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3000" dirty="0">
                <a:solidFill>
                  <a:prstClr val="black"/>
                </a:solidFill>
              </a:rPr>
              <a:t>U E R</a:t>
            </a:r>
          </a:p>
        </p:txBody>
      </p:sp>
    </p:spTree>
    <p:extLst>
      <p:ext uri="{BB962C8B-B14F-4D97-AF65-F5344CB8AC3E}">
        <p14:creationId xmlns:p14="http://schemas.microsoft.com/office/powerpoint/2010/main" val="410933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fficher l'image d'origine"/>
          <p:cNvPicPr>
            <a:picLocks noChangeAspect="1" noChangeArrowheads="1"/>
          </p:cNvPicPr>
          <p:nvPr/>
        </p:nvPicPr>
        <p:blipFill>
          <a:blip r:embed="rId2"/>
          <a:srcRect l="53812" b="5021"/>
          <a:stretch>
            <a:fillRect/>
          </a:stretch>
        </p:blipFill>
        <p:spPr bwMode="auto">
          <a:xfrm>
            <a:off x="4432" y="0"/>
            <a:ext cx="2723768" cy="3429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480079" y="44624"/>
            <a:ext cx="2085678" cy="5539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3000" b="1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Chiller" panose="04020404031007020602" pitchFamily="82" charset="0"/>
              </a:rPr>
              <a:t>Etre parent</a:t>
            </a:r>
            <a:endParaRPr lang="fr-FR" sz="3000" b="1" dirty="0">
              <a:solidFill>
                <a:schemeClr val="tx2">
                  <a:lumMod val="40000"/>
                  <a:lumOff val="60000"/>
                </a:schemeClr>
              </a:solidFill>
              <a:latin typeface="Chiller" panose="040204040310070206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33585" y="1689161"/>
            <a:ext cx="1207847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Chiller" panose="04020404031007020602" pitchFamily="82" charset="0"/>
              </a:rPr>
              <a:t>autorité</a:t>
            </a:r>
            <a:endParaRPr lang="fr-FR" sz="2000" b="1" dirty="0">
              <a:solidFill>
                <a:schemeClr val="tx2">
                  <a:lumMod val="40000"/>
                  <a:lumOff val="60000"/>
                </a:schemeClr>
              </a:solidFill>
              <a:latin typeface="Chiller" panose="04020404031007020602" pitchFamily="82" charset="0"/>
            </a:endParaRPr>
          </a:p>
        </p:txBody>
      </p:sp>
      <p:pic>
        <p:nvPicPr>
          <p:cNvPr id="5" name="Picture 4" descr="http://www.yapaka.be/sites/yapaka.be/files/styles/carousel/public/campagne/campange-etre-parent.jpg?itok=BUeR9759"/>
          <p:cNvPicPr>
            <a:picLocks noChangeAspect="1" noChangeArrowheads="1"/>
          </p:cNvPicPr>
          <p:nvPr/>
        </p:nvPicPr>
        <p:blipFill>
          <a:blip r:embed="rId3"/>
          <a:srcRect l="37059" t="15555" r="35294" b="32222"/>
          <a:stretch>
            <a:fillRect/>
          </a:stretch>
        </p:blipFill>
        <p:spPr bwMode="auto">
          <a:xfrm>
            <a:off x="2942606" y="0"/>
            <a:ext cx="3357586" cy="3429000"/>
          </a:xfrm>
          <a:prstGeom prst="rect">
            <a:avLst/>
          </a:prstGeom>
          <a:noFill/>
        </p:spPr>
      </p:pic>
      <p:pic>
        <p:nvPicPr>
          <p:cNvPr id="6" name="Picture 6" descr="http://www.yapaka.be/sites/yapaka.be/files/styles/carousel/public/campagne/campange-etre-parent.jpg?itok=BUeR9759"/>
          <p:cNvPicPr>
            <a:picLocks noChangeAspect="1" noChangeArrowheads="1"/>
          </p:cNvPicPr>
          <p:nvPr/>
        </p:nvPicPr>
        <p:blipFill>
          <a:blip r:embed="rId3"/>
          <a:srcRect l="70000" t="15556" r="1764" b="32222"/>
          <a:stretch>
            <a:fillRect/>
          </a:stretch>
        </p:blipFill>
        <p:spPr bwMode="auto">
          <a:xfrm>
            <a:off x="6492240" y="0"/>
            <a:ext cx="2651760" cy="342900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35496" y="4221088"/>
            <a:ext cx="216024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500" b="1" dirty="0" smtClean="0"/>
              <a:t>Prendre soin </a:t>
            </a:r>
            <a:endParaRPr lang="fr-FR" sz="2500" b="1" dirty="0"/>
          </a:p>
        </p:txBody>
      </p:sp>
      <p:sp>
        <p:nvSpPr>
          <p:cNvPr id="8" name="Rectangle 7"/>
          <p:cNvSpPr/>
          <p:nvPr/>
        </p:nvSpPr>
        <p:spPr>
          <a:xfrm>
            <a:off x="6059013" y="4224661"/>
            <a:ext cx="2905475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fr-FR" sz="2500" b="1" dirty="0" smtClean="0">
                <a:solidFill>
                  <a:prstClr val="black"/>
                </a:solidFill>
              </a:rPr>
              <a:t>Conduire </a:t>
            </a:r>
            <a:r>
              <a:rPr lang="fr-FR" sz="2500" b="1" dirty="0">
                <a:solidFill>
                  <a:prstClr val="black"/>
                </a:solidFill>
              </a:rPr>
              <a:t>hors de soi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28547" y="3593719"/>
            <a:ext cx="27857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/>
              <a:t>E</a:t>
            </a:r>
            <a:r>
              <a:rPr lang="fr-FR" sz="4000" b="1" dirty="0" smtClean="0"/>
              <a:t>duquer</a:t>
            </a:r>
            <a:endParaRPr lang="fr-FR" sz="4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35496" y="5733256"/>
            <a:ext cx="5112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/>
              <a:t>Offrir des possibles             </a:t>
            </a:r>
            <a:endParaRPr lang="fr-FR" sz="4000" b="1" dirty="0"/>
          </a:p>
        </p:txBody>
      </p:sp>
      <p:sp>
        <p:nvSpPr>
          <p:cNvPr id="11" name="Rectangle 10"/>
          <p:cNvSpPr/>
          <p:nvPr/>
        </p:nvSpPr>
        <p:spPr>
          <a:xfrm>
            <a:off x="5796136" y="5733256"/>
            <a:ext cx="288166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4000" b="1" dirty="0">
                <a:solidFill>
                  <a:prstClr val="black"/>
                </a:solidFill>
              </a:rPr>
              <a:t>Témoigner</a:t>
            </a:r>
          </a:p>
        </p:txBody>
      </p:sp>
    </p:spTree>
    <p:extLst>
      <p:ext uri="{BB962C8B-B14F-4D97-AF65-F5344CB8AC3E}">
        <p14:creationId xmlns:p14="http://schemas.microsoft.com/office/powerpoint/2010/main" val="190302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fficher l'image d'origi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579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5471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1660" y="4464114"/>
            <a:ext cx="248245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500" b="1" dirty="0" smtClean="0"/>
              <a:t>l’adolescence</a:t>
            </a:r>
            <a:endParaRPr lang="fr-FR" sz="2500" b="1" dirty="0"/>
          </a:p>
        </p:txBody>
      </p:sp>
      <p:pic>
        <p:nvPicPr>
          <p:cNvPr id="5122" name="Picture 2" descr="Afficher l'image d'origi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1602" y="2060848"/>
            <a:ext cx="2846029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-84536" y="1124744"/>
            <a:ext cx="3432400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500" b="1" dirty="0" smtClean="0">
                <a:solidFill>
                  <a:prstClr val="black"/>
                </a:solidFill>
              </a:rPr>
              <a:t>L’alimentation </a:t>
            </a:r>
            <a:endParaRPr lang="fr-FR" sz="2500" b="1" dirty="0"/>
          </a:p>
        </p:txBody>
      </p:sp>
      <p:sp>
        <p:nvSpPr>
          <p:cNvPr id="4" name="Rectangle 3"/>
          <p:cNvSpPr/>
          <p:nvPr/>
        </p:nvSpPr>
        <p:spPr>
          <a:xfrm>
            <a:off x="6359831" y="2060848"/>
            <a:ext cx="266274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500" b="1" dirty="0">
                <a:solidFill>
                  <a:prstClr val="black"/>
                </a:solidFill>
              </a:rPr>
              <a:t>la propreté</a:t>
            </a:r>
            <a:endParaRPr lang="fr-FR" sz="2500" b="1" dirty="0"/>
          </a:p>
        </p:txBody>
      </p:sp>
      <p:sp>
        <p:nvSpPr>
          <p:cNvPr id="5" name="Rectangle 4"/>
          <p:cNvSpPr/>
          <p:nvPr/>
        </p:nvSpPr>
        <p:spPr>
          <a:xfrm>
            <a:off x="2054270" y="5805264"/>
            <a:ext cx="366985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500" b="1" dirty="0">
                <a:solidFill>
                  <a:prstClr val="black"/>
                </a:solidFill>
              </a:rPr>
              <a:t>comportements agressifs </a:t>
            </a:r>
            <a:endParaRPr lang="fr-FR" sz="2500" b="1" dirty="0"/>
          </a:p>
        </p:txBody>
      </p:sp>
      <p:sp>
        <p:nvSpPr>
          <p:cNvPr id="6" name="Rectangle 5"/>
          <p:cNvSpPr/>
          <p:nvPr/>
        </p:nvSpPr>
        <p:spPr>
          <a:xfrm>
            <a:off x="-973" y="2924944"/>
            <a:ext cx="284772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500" b="1" dirty="0">
                <a:solidFill>
                  <a:prstClr val="black"/>
                </a:solidFill>
              </a:rPr>
              <a:t>cauchemars</a:t>
            </a:r>
            <a:endParaRPr lang="fr-FR" sz="2500" b="1" dirty="0"/>
          </a:p>
        </p:txBody>
      </p:sp>
      <p:sp>
        <p:nvSpPr>
          <p:cNvPr id="7" name="Rectangle 6"/>
          <p:cNvSpPr/>
          <p:nvPr/>
        </p:nvSpPr>
        <p:spPr>
          <a:xfrm>
            <a:off x="6084168" y="5085184"/>
            <a:ext cx="244380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500" b="1" dirty="0">
                <a:solidFill>
                  <a:prstClr val="black"/>
                </a:solidFill>
              </a:rPr>
              <a:t>le langage</a:t>
            </a:r>
            <a:endParaRPr lang="fr-FR" sz="2500" b="1" dirty="0"/>
          </a:p>
        </p:txBody>
      </p:sp>
      <p:sp>
        <p:nvSpPr>
          <p:cNvPr id="8" name="Rectangle 7"/>
          <p:cNvSpPr/>
          <p:nvPr/>
        </p:nvSpPr>
        <p:spPr>
          <a:xfrm>
            <a:off x="4045838" y="863332"/>
            <a:ext cx="366985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500" b="1" dirty="0">
                <a:solidFill>
                  <a:prstClr val="black"/>
                </a:solidFill>
              </a:rPr>
              <a:t>la séparation des parents</a:t>
            </a:r>
            <a:endParaRPr lang="fr-FR" sz="2500" b="1" dirty="0"/>
          </a:p>
        </p:txBody>
      </p:sp>
      <p:sp>
        <p:nvSpPr>
          <p:cNvPr id="9" name="Rectangle 8"/>
          <p:cNvSpPr/>
          <p:nvPr/>
        </p:nvSpPr>
        <p:spPr>
          <a:xfrm>
            <a:off x="5880767" y="3505331"/>
            <a:ext cx="3155729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500" b="1" dirty="0">
                <a:solidFill>
                  <a:prstClr val="black"/>
                </a:solidFill>
              </a:rPr>
              <a:t>l’échec scolaire</a:t>
            </a:r>
            <a:endParaRPr lang="fr-FR" sz="2500" b="1" dirty="0"/>
          </a:p>
        </p:txBody>
      </p:sp>
    </p:spTree>
    <p:extLst>
      <p:ext uri="{BB962C8B-B14F-4D97-AF65-F5344CB8AC3E}">
        <p14:creationId xmlns:p14="http://schemas.microsoft.com/office/powerpoint/2010/main" val="182936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fficher l'image d'origi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636997"/>
            <a:ext cx="8821435" cy="310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54556" y="548680"/>
            <a:ext cx="8821435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3000" dirty="0"/>
              <a:t>« Si nous ne changeons pas notre façon de penser, nous ne serons pas capables de résoudre les problèmes que nous créons avec nos modes actuels de pensée. » </a:t>
            </a:r>
            <a:endParaRPr lang="fr-FR" sz="3000" dirty="0" smtClean="0"/>
          </a:p>
          <a:p>
            <a:pPr algn="ctr"/>
            <a:endParaRPr lang="fr-FR" sz="3000" dirty="0"/>
          </a:p>
          <a:p>
            <a:pPr algn="ctr"/>
            <a:r>
              <a:rPr lang="fr-FR" sz="3000" dirty="0" smtClean="0"/>
              <a:t>Albert Einstein</a:t>
            </a:r>
            <a:endParaRPr lang="fr-FR" sz="3000" dirty="0"/>
          </a:p>
        </p:txBody>
      </p:sp>
    </p:spTree>
    <p:extLst>
      <p:ext uri="{BB962C8B-B14F-4D97-AF65-F5344CB8AC3E}">
        <p14:creationId xmlns:p14="http://schemas.microsoft.com/office/powerpoint/2010/main" val="3048988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CE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fficher l'image d'origin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43042" y="3071810"/>
            <a:ext cx="5619750" cy="2000264"/>
          </a:xfrm>
          <a:prstGeom prst="rect">
            <a:avLst/>
          </a:prstGeom>
          <a:noFill/>
        </p:spPr>
      </p:pic>
      <p:pic>
        <p:nvPicPr>
          <p:cNvPr id="3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428596" y="1351809"/>
            <a:ext cx="857256" cy="791307"/>
          </a:xfrm>
          <a:prstGeom prst="rect">
            <a:avLst/>
          </a:prstGeom>
          <a:noFill/>
        </p:spPr>
      </p:pic>
      <p:pic>
        <p:nvPicPr>
          <p:cNvPr id="9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1357291" y="1351809"/>
            <a:ext cx="857256" cy="791307"/>
          </a:xfrm>
          <a:prstGeom prst="rect">
            <a:avLst/>
          </a:prstGeom>
          <a:noFill/>
        </p:spPr>
      </p:pic>
      <p:pic>
        <p:nvPicPr>
          <p:cNvPr id="13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3214678" y="1351809"/>
            <a:ext cx="857256" cy="791307"/>
          </a:xfrm>
          <a:prstGeom prst="rect">
            <a:avLst/>
          </a:prstGeom>
          <a:noFill/>
        </p:spPr>
      </p:pic>
      <p:pic>
        <p:nvPicPr>
          <p:cNvPr id="30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428596" y="3066321"/>
            <a:ext cx="857256" cy="791307"/>
          </a:xfrm>
          <a:prstGeom prst="rect">
            <a:avLst/>
          </a:prstGeom>
          <a:noFill/>
        </p:spPr>
      </p:pic>
      <p:pic>
        <p:nvPicPr>
          <p:cNvPr id="32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2285984" y="1351809"/>
            <a:ext cx="857256" cy="791307"/>
          </a:xfrm>
          <a:prstGeom prst="rect">
            <a:avLst/>
          </a:prstGeom>
          <a:noFill/>
        </p:spPr>
      </p:pic>
      <p:pic>
        <p:nvPicPr>
          <p:cNvPr id="33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428596" y="2209065"/>
            <a:ext cx="857256" cy="791307"/>
          </a:xfrm>
          <a:prstGeom prst="rect">
            <a:avLst/>
          </a:prstGeom>
          <a:noFill/>
        </p:spPr>
      </p:pic>
      <p:pic>
        <p:nvPicPr>
          <p:cNvPr id="34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5072066" y="1351809"/>
            <a:ext cx="857256" cy="791307"/>
          </a:xfrm>
          <a:prstGeom prst="rect">
            <a:avLst/>
          </a:prstGeom>
          <a:noFill/>
        </p:spPr>
      </p:pic>
      <p:pic>
        <p:nvPicPr>
          <p:cNvPr id="35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4143372" y="1351809"/>
            <a:ext cx="857256" cy="791307"/>
          </a:xfrm>
          <a:prstGeom prst="rect">
            <a:avLst/>
          </a:prstGeom>
          <a:noFill/>
        </p:spPr>
      </p:pic>
      <p:pic>
        <p:nvPicPr>
          <p:cNvPr id="36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6000760" y="1351809"/>
            <a:ext cx="857256" cy="791307"/>
          </a:xfrm>
          <a:prstGeom prst="rect">
            <a:avLst/>
          </a:prstGeom>
          <a:noFill/>
        </p:spPr>
      </p:pic>
      <p:pic>
        <p:nvPicPr>
          <p:cNvPr id="37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6929454" y="1351809"/>
            <a:ext cx="857256" cy="791307"/>
          </a:xfrm>
          <a:prstGeom prst="rect">
            <a:avLst/>
          </a:prstGeom>
          <a:noFill/>
        </p:spPr>
      </p:pic>
      <p:pic>
        <p:nvPicPr>
          <p:cNvPr id="38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7858148" y="1351809"/>
            <a:ext cx="857256" cy="791307"/>
          </a:xfrm>
          <a:prstGeom prst="rect">
            <a:avLst/>
          </a:prstGeom>
          <a:noFill/>
        </p:spPr>
      </p:pic>
      <p:pic>
        <p:nvPicPr>
          <p:cNvPr id="39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428596" y="3923577"/>
            <a:ext cx="857256" cy="791307"/>
          </a:xfrm>
          <a:prstGeom prst="rect">
            <a:avLst/>
          </a:prstGeom>
          <a:noFill/>
        </p:spPr>
      </p:pic>
      <p:pic>
        <p:nvPicPr>
          <p:cNvPr id="41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428596" y="4780833"/>
            <a:ext cx="857256" cy="791307"/>
          </a:xfrm>
          <a:prstGeom prst="rect">
            <a:avLst/>
          </a:prstGeom>
          <a:noFill/>
        </p:spPr>
      </p:pic>
      <p:pic>
        <p:nvPicPr>
          <p:cNvPr id="42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428596" y="5638089"/>
            <a:ext cx="857256" cy="791307"/>
          </a:xfrm>
          <a:prstGeom prst="rect">
            <a:avLst/>
          </a:prstGeom>
          <a:noFill/>
        </p:spPr>
      </p:pic>
      <p:pic>
        <p:nvPicPr>
          <p:cNvPr id="43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1357291" y="5638089"/>
            <a:ext cx="857256" cy="791307"/>
          </a:xfrm>
          <a:prstGeom prst="rect">
            <a:avLst/>
          </a:prstGeom>
          <a:noFill/>
        </p:spPr>
      </p:pic>
      <p:pic>
        <p:nvPicPr>
          <p:cNvPr id="44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3214678" y="5638089"/>
            <a:ext cx="857256" cy="791307"/>
          </a:xfrm>
          <a:prstGeom prst="rect">
            <a:avLst/>
          </a:prstGeom>
          <a:noFill/>
        </p:spPr>
      </p:pic>
      <p:pic>
        <p:nvPicPr>
          <p:cNvPr id="45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2285984" y="5638089"/>
            <a:ext cx="857256" cy="791307"/>
          </a:xfrm>
          <a:prstGeom prst="rect">
            <a:avLst/>
          </a:prstGeom>
          <a:noFill/>
        </p:spPr>
      </p:pic>
      <p:pic>
        <p:nvPicPr>
          <p:cNvPr id="46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5072066" y="5638089"/>
            <a:ext cx="857256" cy="791307"/>
          </a:xfrm>
          <a:prstGeom prst="rect">
            <a:avLst/>
          </a:prstGeom>
          <a:noFill/>
        </p:spPr>
      </p:pic>
      <p:pic>
        <p:nvPicPr>
          <p:cNvPr id="47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4143372" y="5638089"/>
            <a:ext cx="857256" cy="791307"/>
          </a:xfrm>
          <a:prstGeom prst="rect">
            <a:avLst/>
          </a:prstGeom>
          <a:noFill/>
        </p:spPr>
      </p:pic>
      <p:pic>
        <p:nvPicPr>
          <p:cNvPr id="48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6000760" y="5638089"/>
            <a:ext cx="857256" cy="791307"/>
          </a:xfrm>
          <a:prstGeom prst="rect">
            <a:avLst/>
          </a:prstGeom>
          <a:noFill/>
        </p:spPr>
      </p:pic>
      <p:pic>
        <p:nvPicPr>
          <p:cNvPr id="49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6929454" y="5638089"/>
            <a:ext cx="857256" cy="791307"/>
          </a:xfrm>
          <a:prstGeom prst="rect">
            <a:avLst/>
          </a:prstGeom>
          <a:noFill/>
        </p:spPr>
      </p:pic>
      <p:pic>
        <p:nvPicPr>
          <p:cNvPr id="50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7858148" y="5638089"/>
            <a:ext cx="857256" cy="791307"/>
          </a:xfrm>
          <a:prstGeom prst="rect">
            <a:avLst/>
          </a:prstGeom>
          <a:noFill/>
        </p:spPr>
      </p:pic>
      <p:pic>
        <p:nvPicPr>
          <p:cNvPr id="51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7858148" y="3066321"/>
            <a:ext cx="857256" cy="791307"/>
          </a:xfrm>
          <a:prstGeom prst="rect">
            <a:avLst/>
          </a:prstGeom>
          <a:noFill/>
        </p:spPr>
      </p:pic>
      <p:pic>
        <p:nvPicPr>
          <p:cNvPr id="52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7858148" y="2209065"/>
            <a:ext cx="857256" cy="791307"/>
          </a:xfrm>
          <a:prstGeom prst="rect">
            <a:avLst/>
          </a:prstGeom>
          <a:noFill/>
        </p:spPr>
      </p:pic>
      <p:pic>
        <p:nvPicPr>
          <p:cNvPr id="53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7858148" y="3923577"/>
            <a:ext cx="857256" cy="791307"/>
          </a:xfrm>
          <a:prstGeom prst="rect">
            <a:avLst/>
          </a:prstGeom>
          <a:noFill/>
        </p:spPr>
      </p:pic>
      <p:pic>
        <p:nvPicPr>
          <p:cNvPr id="54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grayscl/>
          </a:blip>
          <a:srcRect/>
          <a:stretch>
            <a:fillRect/>
          </a:stretch>
        </p:blipFill>
        <p:spPr bwMode="auto">
          <a:xfrm>
            <a:off x="7858148" y="4780833"/>
            <a:ext cx="857256" cy="791307"/>
          </a:xfrm>
          <a:prstGeom prst="rect">
            <a:avLst/>
          </a:prstGeom>
          <a:noFill/>
        </p:spPr>
      </p:pic>
      <p:sp>
        <p:nvSpPr>
          <p:cNvPr id="55" name="ZoneTexte 54"/>
          <p:cNvSpPr txBox="1"/>
          <p:nvPr/>
        </p:nvSpPr>
        <p:spPr>
          <a:xfrm>
            <a:off x="285720" y="209772"/>
            <a:ext cx="864399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000" b="1" dirty="0" smtClean="0">
                <a:solidFill>
                  <a:prstClr val="black"/>
                </a:solidFill>
                <a:latin typeface="Comic Sans MS" pitchFamily="66" charset="0"/>
              </a:rPr>
              <a:t>LOI : un cadre qui protège</a:t>
            </a:r>
            <a:endParaRPr lang="fr-FR" sz="5000" b="1" dirty="0">
              <a:solidFill>
                <a:prstClr val="black"/>
              </a:solidFill>
              <a:latin typeface="Comic Sans MS" pitchFamily="66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285984" y="4214818"/>
            <a:ext cx="142876" cy="28575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3286116" y="4286256"/>
            <a:ext cx="142876" cy="28575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5929322" y="4143380"/>
            <a:ext cx="142876" cy="28575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3786182" y="4214818"/>
            <a:ext cx="142876" cy="4286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4214810" y="4071942"/>
            <a:ext cx="142876" cy="28575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5340988" y="4043892"/>
            <a:ext cx="142876" cy="28575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6786578" y="4286256"/>
            <a:ext cx="142876" cy="42862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4742926" y="4214818"/>
            <a:ext cx="142876" cy="3571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715140" y="4899326"/>
            <a:ext cx="500066" cy="172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27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fficher l'image d'origin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0" r="5191"/>
          <a:stretch/>
        </p:blipFill>
        <p:spPr bwMode="auto">
          <a:xfrm>
            <a:off x="982638" y="0"/>
            <a:ext cx="734249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952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CF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fficher l'image d'origi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-1488"/>
            <a:ext cx="7920880" cy="6873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87624" y="1988840"/>
            <a:ext cx="71287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b="1" dirty="0">
                <a:solidFill>
                  <a:schemeClr val="accent4">
                    <a:lumMod val="75000"/>
                  </a:schemeClr>
                </a:solidFill>
              </a:rPr>
              <a:t>R</a:t>
            </a:r>
            <a:r>
              <a:rPr lang="fr-FR" sz="6000" b="1" dirty="0" smtClean="0">
                <a:solidFill>
                  <a:schemeClr val="accent4">
                    <a:lumMod val="75000"/>
                  </a:schemeClr>
                </a:solidFill>
              </a:rPr>
              <a:t>ésidence habituelle </a:t>
            </a:r>
            <a:endParaRPr lang="fr-FR" sz="6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22489" y="186472"/>
            <a:ext cx="616188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6000" b="1" dirty="0">
                <a:solidFill>
                  <a:schemeClr val="accent3">
                    <a:lumMod val="75000"/>
                  </a:schemeClr>
                </a:solidFill>
              </a:rPr>
              <a:t>Autorité parentale </a:t>
            </a:r>
          </a:p>
        </p:txBody>
      </p:sp>
      <p:sp>
        <p:nvSpPr>
          <p:cNvPr id="6" name="Rectangle 5"/>
          <p:cNvSpPr/>
          <p:nvPr/>
        </p:nvSpPr>
        <p:spPr>
          <a:xfrm>
            <a:off x="2118067" y="3933056"/>
            <a:ext cx="475818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fr-FR" sz="6000" b="1" dirty="0" smtClean="0">
                <a:solidFill>
                  <a:schemeClr val="accent6">
                    <a:lumMod val="75000"/>
                  </a:schemeClr>
                </a:solidFill>
              </a:rPr>
              <a:t>Droit </a:t>
            </a:r>
            <a:r>
              <a:rPr lang="fr-FR" sz="6000" b="1" dirty="0">
                <a:solidFill>
                  <a:schemeClr val="accent6">
                    <a:lumMod val="75000"/>
                  </a:schemeClr>
                </a:solidFill>
              </a:rPr>
              <a:t>de visite</a:t>
            </a:r>
          </a:p>
        </p:txBody>
      </p:sp>
      <p:sp>
        <p:nvSpPr>
          <p:cNvPr id="7" name="AutoShape 2" descr="Résultat de recherche d'images pour &quot;droit de visite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AutoShape 4" descr="Résultat de recherche d'images pour &quot;droit de visite&quot;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1115617" y="5856021"/>
            <a:ext cx="72008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fr-FR" sz="6000" b="1" dirty="0" smtClean="0">
                <a:solidFill>
                  <a:schemeClr val="accent5">
                    <a:lumMod val="75000"/>
                  </a:schemeClr>
                </a:solidFill>
              </a:rPr>
              <a:t>Droit d’hébergement</a:t>
            </a:r>
            <a:endParaRPr lang="fr-FR" sz="6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71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virginie\Desktop\lepabic 1.jpg"/>
          <p:cNvPicPr>
            <a:picLocks noChangeAspect="1" noChangeArrowheads="1"/>
          </p:cNvPicPr>
          <p:nvPr/>
        </p:nvPicPr>
        <p:blipFill>
          <a:blip r:embed="rId3"/>
          <a:srcRect l="13235" t="4545" r="9559" b="11020"/>
          <a:stretch>
            <a:fillRect/>
          </a:stretch>
        </p:blipFill>
        <p:spPr bwMode="auto">
          <a:xfrm>
            <a:off x="2214546" y="17835"/>
            <a:ext cx="4500594" cy="6768751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2571736" y="2680116"/>
            <a:ext cx="1214446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5812324" y="2831618"/>
            <a:ext cx="571504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2528606" y="2909252"/>
            <a:ext cx="571504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3026242" y="5946582"/>
            <a:ext cx="1214446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4740754" y="5955208"/>
            <a:ext cx="571504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3071802" y="4463636"/>
            <a:ext cx="1214446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2786050" y="4572008"/>
            <a:ext cx="1000132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2820554" y="6072206"/>
            <a:ext cx="642942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3134614" y="4803574"/>
            <a:ext cx="1214446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3071802" y="6295146"/>
            <a:ext cx="1214446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3634680" y="6520516"/>
            <a:ext cx="1428760" cy="11456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/>
          <p:cNvSpPr/>
          <p:nvPr/>
        </p:nvSpPr>
        <p:spPr>
          <a:xfrm>
            <a:off x="4457432" y="5028944"/>
            <a:ext cx="811696" cy="9731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/>
          <p:cNvSpPr/>
          <p:nvPr/>
        </p:nvSpPr>
        <p:spPr>
          <a:xfrm>
            <a:off x="3071802" y="357166"/>
            <a:ext cx="571504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virginie\Desktop\lepabic 2.jpg"/>
          <p:cNvPicPr>
            <a:picLocks noChangeAspect="1" noChangeArrowheads="1"/>
          </p:cNvPicPr>
          <p:nvPr/>
        </p:nvPicPr>
        <p:blipFill>
          <a:blip r:embed="rId3"/>
          <a:srcRect l="15073" t="3876" r="10478" b="7901"/>
          <a:stretch>
            <a:fillRect/>
          </a:stretch>
        </p:blipFill>
        <p:spPr bwMode="auto">
          <a:xfrm>
            <a:off x="2071670" y="7913"/>
            <a:ext cx="4203476" cy="6850111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2857488" y="366691"/>
            <a:ext cx="1000132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4500562" y="409554"/>
            <a:ext cx="1143008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3929058" y="947720"/>
            <a:ext cx="1714512" cy="12382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928926" y="1033445"/>
            <a:ext cx="1285884" cy="10001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4572000" y="1285860"/>
            <a:ext cx="1000132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4071934" y="1838314"/>
            <a:ext cx="1071570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5553082" y="1852602"/>
            <a:ext cx="571504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4591050" y="4257681"/>
            <a:ext cx="1000132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3786182" y="4357694"/>
            <a:ext cx="785818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2984308" y="496620"/>
            <a:ext cx="571504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virginie\Desktop\lepabic 3.jpg"/>
          <p:cNvPicPr>
            <a:picLocks noChangeAspect="1" noChangeArrowheads="1"/>
          </p:cNvPicPr>
          <p:nvPr/>
        </p:nvPicPr>
        <p:blipFill>
          <a:blip r:embed="rId3"/>
          <a:srcRect l="15992" t="5213" r="13235" b="7233"/>
          <a:stretch>
            <a:fillRect/>
          </a:stretch>
        </p:blipFill>
        <p:spPr bwMode="auto">
          <a:xfrm>
            <a:off x="2469773" y="-24"/>
            <a:ext cx="4031053" cy="6858024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5143504" y="4857760"/>
            <a:ext cx="100013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5357818" y="5000636"/>
            <a:ext cx="100013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virginie\Desktop\lepabic 4.jpg"/>
          <p:cNvPicPr>
            <a:picLocks noChangeAspect="1" noChangeArrowheads="1"/>
          </p:cNvPicPr>
          <p:nvPr/>
        </p:nvPicPr>
        <p:blipFill>
          <a:blip r:embed="rId3"/>
          <a:srcRect l="15073" t="4544" r="12316" b="7901"/>
          <a:stretch>
            <a:fillRect/>
          </a:stretch>
        </p:blipFill>
        <p:spPr bwMode="auto">
          <a:xfrm>
            <a:off x="2222181" y="-48"/>
            <a:ext cx="4135769" cy="6858048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2428860" y="1428736"/>
            <a:ext cx="1000132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4572000" y="1428736"/>
            <a:ext cx="1357322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6072198" y="3143248"/>
            <a:ext cx="214314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2357422" y="3214686"/>
            <a:ext cx="428628" cy="714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2928926" y="857232"/>
            <a:ext cx="50006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5500694" y="4572008"/>
            <a:ext cx="571504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2857488" y="5072074"/>
            <a:ext cx="50006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2928926" y="2714620"/>
            <a:ext cx="500066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3571868" y="2428868"/>
            <a:ext cx="571504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3571868" y="428604"/>
            <a:ext cx="571504" cy="1428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/>
          <p:cNvSpPr/>
          <p:nvPr/>
        </p:nvSpPr>
        <p:spPr>
          <a:xfrm>
            <a:off x="3756214" y="4683080"/>
            <a:ext cx="1967914" cy="8096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/>
          <p:cNvSpPr/>
          <p:nvPr/>
        </p:nvSpPr>
        <p:spPr>
          <a:xfrm>
            <a:off x="2371556" y="4797152"/>
            <a:ext cx="839207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</TotalTime>
  <Words>206</Words>
  <Application>Microsoft Office PowerPoint</Application>
  <PresentationFormat>Affichage à l'écran (4:3)</PresentationFormat>
  <Paragraphs>89</Paragraphs>
  <Slides>28</Slides>
  <Notes>20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Chiller</vt:lpstr>
      <vt:lpstr>Comic Sans MS</vt:lpstr>
      <vt:lpstr>Thème Office</vt:lpstr>
      <vt:lpstr>1_Thème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virginie asensio</dc:creator>
  <cp:lastModifiedBy>Compte Microsoft</cp:lastModifiedBy>
  <cp:revision>75</cp:revision>
  <dcterms:created xsi:type="dcterms:W3CDTF">2015-10-14T08:18:03Z</dcterms:created>
  <dcterms:modified xsi:type="dcterms:W3CDTF">2017-02-09T12:33:21Z</dcterms:modified>
</cp:coreProperties>
</file>

<file path=docProps/thumbnail.jpeg>
</file>